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70" r:id="rId5"/>
    <p:sldId id="30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3E810-95D9-4342-B6F0-F35C749CB897}" v="8" dt="2024-02-07T10:27:05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43B43-F286-48C1-BBED-D571E17C6AE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7A20C-0A41-4975-BF38-102D39C809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2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1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08C12-05CD-4CBF-8BC0-9EADCDF19472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0481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.com/trademarks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bg>
      <p:bgPr>
        <a:solidFill>
          <a:srgbClr val="00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BC7E-853C-4EAC-941C-F7D4C872C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2312988"/>
            <a:ext cx="5795963" cy="2702071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8A67-080E-4CD5-8528-5627C41B2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5015060"/>
            <a:ext cx="5795963" cy="10777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4B28F-A25E-4825-B94D-B2AD0EA2A9F6}"/>
              </a:ext>
            </a:extLst>
          </p:cNvPr>
          <p:cNvSpPr/>
          <p:nvPr/>
        </p:nvSpPr>
        <p:spPr>
          <a:xfrm>
            <a:off x="-228" y="0"/>
            <a:ext cx="43905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0E53B0-4A6F-4EA6-BAD9-3F1084252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5552" y="0"/>
            <a:ext cx="2366448" cy="1824288"/>
          </a:xfrm>
          <a:prstGeom prst="rect">
            <a:avLst/>
          </a:prstGeom>
        </p:spPr>
      </p:pic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21F7501C-E215-48DE-9901-1589EACC1F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8828" y="0"/>
            <a:ext cx="6280432" cy="6858000"/>
          </a:xfrm>
          <a:custGeom>
            <a:avLst/>
            <a:gdLst>
              <a:gd name="connsiteX0" fmla="*/ 0 w 6280432"/>
              <a:gd name="connsiteY0" fmla="*/ 0 h 6858000"/>
              <a:gd name="connsiteX1" fmla="*/ 6280432 w 6280432"/>
              <a:gd name="connsiteY1" fmla="*/ 0 h 6858000"/>
              <a:gd name="connsiteX2" fmla="*/ 6280432 w 6280432"/>
              <a:gd name="connsiteY2" fmla="*/ 2281561 h 6858000"/>
              <a:gd name="connsiteX3" fmla="*/ 5466285 w 6280432"/>
              <a:gd name="connsiteY3" fmla="*/ 2281561 h 6858000"/>
              <a:gd name="connsiteX4" fmla="*/ 5466285 w 6280432"/>
              <a:gd name="connsiteY4" fmla="*/ 6858000 h 6858000"/>
              <a:gd name="connsiteX5" fmla="*/ 0 w 628043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0432" h="6858000">
                <a:moveTo>
                  <a:pt x="0" y="0"/>
                </a:moveTo>
                <a:lnTo>
                  <a:pt x="6280432" y="0"/>
                </a:lnTo>
                <a:lnTo>
                  <a:pt x="6280432" y="2281561"/>
                </a:lnTo>
                <a:lnTo>
                  <a:pt x="5466285" y="2281561"/>
                </a:lnTo>
                <a:lnTo>
                  <a:pt x="54662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a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4272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16">
          <p15:clr>
            <a:srgbClr val="FBAE40"/>
          </p15:clr>
        </p15:guide>
        <p15:guide id="2" pos="7387">
          <p15:clr>
            <a:srgbClr val="FBAE40"/>
          </p15:clr>
        </p15:guide>
        <p15:guide id="3" orient="horz" pos="3067">
          <p15:clr>
            <a:srgbClr val="FBAE40"/>
          </p15:clr>
        </p15:guide>
        <p15:guide id="4" orient="horz" pos="39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without picture">
    <p:bg>
      <p:bgPr>
        <a:solidFill>
          <a:srgbClr val="00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BC7E-853C-4EAC-941C-F7D4C872C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1" y="2085976"/>
            <a:ext cx="7807324" cy="2929084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8A67-080E-4CD5-8528-5627C41B2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5701" y="5015060"/>
            <a:ext cx="7807324" cy="10777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2FC3CE6-78BD-44D0-9BE3-1EF21AC5D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5552" y="0"/>
            <a:ext cx="2366448" cy="182428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F7C4B5-15B1-42E4-9F81-B5E59B0C5030}"/>
              </a:ext>
            </a:extLst>
          </p:cNvPr>
          <p:cNvSpPr/>
          <p:nvPr/>
        </p:nvSpPr>
        <p:spPr>
          <a:xfrm>
            <a:off x="-228" y="0"/>
            <a:ext cx="1155928" cy="6858000"/>
          </a:xfrm>
          <a:custGeom>
            <a:avLst/>
            <a:gdLst>
              <a:gd name="connsiteX0" fmla="*/ 0 w 1155928"/>
              <a:gd name="connsiteY0" fmla="*/ 0 h 6858000"/>
              <a:gd name="connsiteX1" fmla="*/ 439056 w 1155928"/>
              <a:gd name="connsiteY1" fmla="*/ 0 h 6858000"/>
              <a:gd name="connsiteX2" fmla="*/ 1155928 w 1155928"/>
              <a:gd name="connsiteY2" fmla="*/ 0 h 6858000"/>
              <a:gd name="connsiteX3" fmla="*/ 1155928 w 1155928"/>
              <a:gd name="connsiteY3" fmla="*/ 1714500 h 6858000"/>
              <a:gd name="connsiteX4" fmla="*/ 439056 w 1155928"/>
              <a:gd name="connsiteY4" fmla="*/ 1714500 h 6858000"/>
              <a:gd name="connsiteX5" fmla="*/ 439056 w 1155928"/>
              <a:gd name="connsiteY5" fmla="*/ 6858000 h 6858000"/>
              <a:gd name="connsiteX6" fmla="*/ 0 w 11559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928" h="6858000">
                <a:moveTo>
                  <a:pt x="0" y="0"/>
                </a:moveTo>
                <a:lnTo>
                  <a:pt x="439056" y="0"/>
                </a:lnTo>
                <a:lnTo>
                  <a:pt x="1155928" y="0"/>
                </a:lnTo>
                <a:lnTo>
                  <a:pt x="1155928" y="1714500"/>
                </a:lnTo>
                <a:lnTo>
                  <a:pt x="439056" y="1714500"/>
                </a:lnTo>
                <a:lnTo>
                  <a:pt x="4390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9">
          <p15:clr>
            <a:srgbClr val="FBAE40"/>
          </p15:clr>
        </p15:guide>
        <p15:guide id="2" orient="horz" pos="2615">
          <p15:clr>
            <a:srgbClr val="FBAE40"/>
          </p15:clr>
        </p15:guide>
        <p15:guide id="3" pos="5196">
          <p15:clr>
            <a:srgbClr val="FBAE40"/>
          </p15:clr>
        </p15:guide>
        <p15:guide id="4" pos="61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F7C4-3513-40DF-91A6-018C8E9A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2DD4-CDE3-4E33-AB80-AED4CE4AC3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B796A-0B1E-46FA-AC86-9A7803DF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E223-380C-4295-85FF-7B9C2423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B169-58CE-4E65-B1F9-ACF9E46440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8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FBAE40"/>
          </p15:clr>
        </p15:guide>
        <p15:guide id="2" pos="726">
          <p15:clr>
            <a:srgbClr val="FBAE40"/>
          </p15:clr>
        </p15:guide>
        <p15:guide id="3" orient="horz" pos="137">
          <p15:clr>
            <a:srgbClr val="FBAE40"/>
          </p15:clr>
        </p15:guide>
        <p15:guide id="4" orient="horz" pos="6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399" y="419894"/>
            <a:ext cx="9372601" cy="1484312"/>
          </a:xfrm>
          <a:solidFill>
            <a:schemeClr val="accent4"/>
          </a:solidFill>
        </p:spPr>
        <p:txBody>
          <a:bodyPr vert="horz" lIns="91440" tIns="45720" rIns="288000" bIns="45720" rtlCol="0" anchor="ctr">
            <a:noAutofit/>
          </a:bodyPr>
          <a:lstStyle>
            <a:lvl1pPr marL="263525" indent="0" algn="l">
              <a:defRPr lang="en-US" sz="3600" b="1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010E20D-C2F4-4C57-9379-900BECBE5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556" y="6094699"/>
            <a:ext cx="990025" cy="7632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CCF378-34BF-4EE7-87EE-0F21AAF7F2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04925"/>
            <a:ext cx="12192000" cy="5553075"/>
          </a:xfrm>
          <a:custGeom>
            <a:avLst/>
            <a:gdLst>
              <a:gd name="connsiteX0" fmla="*/ 0 w 12192000"/>
              <a:gd name="connsiteY0" fmla="*/ 5552981 h 5553075"/>
              <a:gd name="connsiteX1" fmla="*/ 12192000 w 12192000"/>
              <a:gd name="connsiteY1" fmla="*/ 5552981 h 5553075"/>
              <a:gd name="connsiteX2" fmla="*/ 12192000 w 12192000"/>
              <a:gd name="connsiteY2" fmla="*/ 5553075 h 5553075"/>
              <a:gd name="connsiteX3" fmla="*/ 0 w 12192000"/>
              <a:gd name="connsiteY3" fmla="*/ 5553075 h 5553075"/>
              <a:gd name="connsiteX4" fmla="*/ 0 w 12192000"/>
              <a:gd name="connsiteY4" fmla="*/ 0 h 5553075"/>
              <a:gd name="connsiteX5" fmla="*/ 2819401 w 12192000"/>
              <a:gd name="connsiteY5" fmla="*/ 0 h 5553075"/>
              <a:gd name="connsiteX6" fmla="*/ 2819401 w 12192000"/>
              <a:gd name="connsiteY6" fmla="*/ 599281 h 5553075"/>
              <a:gd name="connsiteX7" fmla="*/ 12192000 w 12192000"/>
              <a:gd name="connsiteY7" fmla="*/ 599281 h 5553075"/>
              <a:gd name="connsiteX8" fmla="*/ 12192000 w 12192000"/>
              <a:gd name="connsiteY8" fmla="*/ 4787900 h 5553075"/>
              <a:gd name="connsiteX9" fmla="*/ 1683657 w 12192000"/>
              <a:gd name="connsiteY9" fmla="*/ 4787900 h 5553075"/>
              <a:gd name="connsiteX10" fmla="*/ 1683657 w 12192000"/>
              <a:gd name="connsiteY10" fmla="*/ 4631418 h 5553075"/>
              <a:gd name="connsiteX11" fmla="*/ 0 w 12192000"/>
              <a:gd name="connsiteY11" fmla="*/ 4631418 h 55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5553075">
                <a:moveTo>
                  <a:pt x="0" y="5552981"/>
                </a:moveTo>
                <a:lnTo>
                  <a:pt x="12192000" y="5552981"/>
                </a:lnTo>
                <a:lnTo>
                  <a:pt x="12192000" y="5553075"/>
                </a:lnTo>
                <a:lnTo>
                  <a:pt x="0" y="5553075"/>
                </a:lnTo>
                <a:close/>
                <a:moveTo>
                  <a:pt x="0" y="0"/>
                </a:moveTo>
                <a:lnTo>
                  <a:pt x="2819401" y="0"/>
                </a:lnTo>
                <a:lnTo>
                  <a:pt x="2819401" y="599281"/>
                </a:lnTo>
                <a:lnTo>
                  <a:pt x="12192000" y="599281"/>
                </a:lnTo>
                <a:lnTo>
                  <a:pt x="12192000" y="4787900"/>
                </a:lnTo>
                <a:lnTo>
                  <a:pt x="1683657" y="4787900"/>
                </a:lnTo>
                <a:lnTo>
                  <a:pt x="1683657" y="4631418"/>
                </a:lnTo>
                <a:lnTo>
                  <a:pt x="0" y="4631418"/>
                </a:lnTo>
                <a:close/>
              </a:path>
            </a:pathLst>
          </a:custGeom>
          <a:noFill/>
        </p:spPr>
        <p:txBody>
          <a:bodyPr vert="horz" wrap="none" lIns="91440" tIns="45720" rIns="90000" bIns="45720" rtlCol="0" anchor="ctr">
            <a:noAutofit/>
          </a:bodyPr>
          <a:lstStyle>
            <a:lvl1pPr algn="ctr">
              <a:buClr>
                <a:schemeClr val="tx1"/>
              </a:buClr>
              <a:defRPr lang="en-US" baseline="0">
                <a:solidFill>
                  <a:schemeClr val="bg2"/>
                </a:solidFill>
              </a:defRPr>
            </a:lvl1pPr>
          </a:lstStyle>
          <a:p>
            <a:pPr marL="261938" lvl="0" indent="-261938" algn="ctr"/>
            <a:r>
              <a:rPr lang="en-US" dirty="0"/>
              <a:t>Drag and drop a picture here (optional)</a:t>
            </a:r>
          </a:p>
        </p:txBody>
      </p:sp>
    </p:spTree>
    <p:extLst>
      <p:ext uri="{BB962C8B-B14F-4D97-AF65-F5344CB8AC3E}">
        <p14:creationId xmlns:p14="http://schemas.microsoft.com/office/powerpoint/2010/main" val="68647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0037" y="1484313"/>
            <a:ext cx="5719763" cy="4608512"/>
          </a:xfrm>
        </p:spPr>
        <p:txBody>
          <a:bodyPr/>
          <a:lstStyle>
            <a:lvl1pPr marL="261938" indent="-261938">
              <a:buFont typeface="Arial" panose="020B0604020202020204" pitchFamily="34" charset="0"/>
              <a:buChar char="•"/>
              <a:defRPr/>
            </a:lvl1pPr>
            <a:lvl2pPr marL="536575" indent="-266700">
              <a:buFont typeface="Arial" panose="020B0604020202020204" pitchFamily="34" charset="0"/>
              <a:buChar char="•"/>
              <a:defRPr/>
            </a:lvl2pPr>
            <a:lvl3pPr marL="812800" indent="-273050">
              <a:buFont typeface="Arial" panose="020B0604020202020204" pitchFamily="34" charset="0"/>
              <a:buChar char="•"/>
              <a:defRPr/>
            </a:lvl3pPr>
            <a:lvl4pPr marL="987425" indent="-268288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1484313"/>
            <a:ext cx="5720400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88507-3E03-4FB3-A132-78A93978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2DD4-CDE3-4E33-AB80-AED4CE4AC3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E28F68-9BF2-4E8D-9900-2B961920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468ACE-19CE-4D11-BE8C-BF854FA8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B169-58CE-4E65-B1F9-ACF9E46440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5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4">
          <p15:clr>
            <a:srgbClr val="FBAE40"/>
          </p15:clr>
        </p15:guide>
        <p15:guide id="2" orient="horz" pos="137">
          <p15:clr>
            <a:srgbClr val="FBAE40"/>
          </p15:clr>
        </p15:guide>
        <p15:guide id="3" pos="726">
          <p15:clr>
            <a:srgbClr val="FBAE40"/>
          </p15:clr>
        </p15:guide>
        <p15:guide id="4" pos="56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97BAC-5561-499E-BBCB-6D6E1FD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2DD4-CDE3-4E33-AB80-AED4CE4AC3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5733-58EA-4C07-864D-B4CB76D0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75373-7992-498D-9AB1-3D825442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B169-58CE-4E65-B1F9-ACF9E46440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55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674">
          <p15:clr>
            <a:srgbClr val="FBAE40"/>
          </p15:clr>
        </p15:guide>
        <p15:guide id="4" orient="horz" pos="137">
          <p15:clr>
            <a:srgbClr val="FBAE40"/>
          </p15:clr>
        </p15:guide>
        <p15:guide id="5" pos="7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5953C-BDCE-466C-B5D1-10A5597F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2DD4-CDE3-4E33-AB80-AED4CE4AC3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93A61-3D0C-4D22-A38C-FED809C5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FF57E-942B-4161-B1AA-AAC9C60F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B169-58CE-4E65-B1F9-ACF9E46440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2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74">
          <p15:clr>
            <a:srgbClr val="FBAE40"/>
          </p15:clr>
        </p15:guide>
        <p15:guide id="3" orient="horz" pos="137">
          <p15:clr>
            <a:srgbClr val="FBAE40"/>
          </p15:clr>
        </p15:guide>
        <p15:guide id="4" pos="7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52E30E9-1079-4CF5-8813-8B65FB05D6D8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1E53E3-FC79-490F-927D-EDA5C06E6818}"/>
                </a:ext>
              </a:extLst>
            </p:cNvPr>
            <p:cNvSpPr/>
            <p:nvPr/>
          </p:nvSpPr>
          <p:spPr>
            <a:xfrm>
              <a:off x="0" y="0"/>
              <a:ext cx="12192000" cy="6854862"/>
            </a:xfrm>
            <a:prstGeom prst="rect">
              <a:avLst/>
            </a:prstGeom>
            <a:solidFill>
              <a:srgbClr val="002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BD6E22D-9F81-4B7A-A71E-BBB4177578ED}"/>
                </a:ext>
              </a:extLst>
            </p:cNvPr>
            <p:cNvGrpSpPr/>
            <p:nvPr userDrawn="1"/>
          </p:nvGrpSpPr>
          <p:grpSpPr>
            <a:xfrm>
              <a:off x="-1" y="4152900"/>
              <a:ext cx="12191999" cy="2705100"/>
              <a:chOff x="1" y="4152900"/>
              <a:chExt cx="12191999" cy="2705100"/>
            </a:xfrm>
          </p:grpSpPr>
          <p:sp>
            <p:nvSpPr>
              <p:cNvPr id="9" name="Freeform 21">
                <a:extLst>
                  <a:ext uri="{FF2B5EF4-FFF2-40B4-BE49-F238E27FC236}">
                    <a16:creationId xmlns:a16="http://schemas.microsoft.com/office/drawing/2014/main" id="{B428783B-02FD-4849-BFB2-D1C2BC8E88B5}"/>
                  </a:ext>
                </a:extLst>
              </p:cNvPr>
              <p:cNvSpPr/>
              <p:nvPr/>
            </p:nvSpPr>
            <p:spPr>
              <a:xfrm>
                <a:off x="1" y="4152900"/>
                <a:ext cx="12191999" cy="2705100"/>
              </a:xfrm>
              <a:custGeom>
                <a:avLst/>
                <a:gdLst>
                  <a:gd name="connsiteX0" fmla="*/ 0 w 12191999"/>
                  <a:gd name="connsiteY0" fmla="*/ 0 h 2705100"/>
                  <a:gd name="connsiteX1" fmla="*/ 1104899 w 12191999"/>
                  <a:gd name="connsiteY1" fmla="*/ 0 h 2705100"/>
                  <a:gd name="connsiteX2" fmla="*/ 1104899 w 12191999"/>
                  <a:gd name="connsiteY2" fmla="*/ 1422400 h 2705100"/>
                  <a:gd name="connsiteX3" fmla="*/ 12191999 w 12191999"/>
                  <a:gd name="connsiteY3" fmla="*/ 1422400 h 2705100"/>
                  <a:gd name="connsiteX4" fmla="*/ 12191999 w 12191999"/>
                  <a:gd name="connsiteY4" fmla="*/ 2705100 h 2705100"/>
                  <a:gd name="connsiteX5" fmla="*/ 1 w 12191999"/>
                  <a:gd name="connsiteY5" fmla="*/ 2705100 h 2705100"/>
                  <a:gd name="connsiteX6" fmla="*/ 1 w 12191999"/>
                  <a:gd name="connsiteY6" fmla="*/ 1543050 h 2705100"/>
                  <a:gd name="connsiteX7" fmla="*/ 0 w 12191999"/>
                  <a:gd name="connsiteY7" fmla="*/ 1543050 h 27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1999" h="2705100">
                    <a:moveTo>
                      <a:pt x="0" y="0"/>
                    </a:moveTo>
                    <a:lnTo>
                      <a:pt x="1104899" y="0"/>
                    </a:lnTo>
                    <a:lnTo>
                      <a:pt x="1104899" y="1422400"/>
                    </a:lnTo>
                    <a:lnTo>
                      <a:pt x="12191999" y="1422400"/>
                    </a:lnTo>
                    <a:lnTo>
                      <a:pt x="12191999" y="2705100"/>
                    </a:lnTo>
                    <a:lnTo>
                      <a:pt x="1" y="2705100"/>
                    </a:lnTo>
                    <a:lnTo>
                      <a:pt x="1" y="1543050"/>
                    </a:lnTo>
                    <a:lnTo>
                      <a:pt x="0" y="15430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B1C6E9-C7C0-445A-8911-23E57FA33B25}"/>
                  </a:ext>
                </a:extLst>
              </p:cNvPr>
              <p:cNvSpPr/>
              <p:nvPr/>
            </p:nvSpPr>
            <p:spPr>
              <a:xfrm>
                <a:off x="219560" y="5822714"/>
                <a:ext cx="93952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234B"/>
                    </a:solidFill>
                    <a:latin typeface="Arial" panose="020B0604020202020204" pitchFamily="34" charset="0"/>
                  </a:rPr>
                  <a:t>© STMicroelectronics - All rights reserved.</a:t>
                </a:r>
                <a:br>
                  <a:rPr lang="en-US" sz="1200" dirty="0">
                    <a:solidFill>
                      <a:srgbClr val="00234B"/>
                    </a:solidFill>
                    <a:latin typeface="Arial" panose="020B0604020202020204" pitchFamily="34" charset="0"/>
                  </a:rPr>
                </a:b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ST logo is a trademark or a registered trademark of STMicroelectronics International NV or its affiliates in the EU and/or other countries. For additional information about ST trademarks, please refer to </a:t>
                </a: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www.st.com/trademarks</a:t>
                </a: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b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All other product or service names are the property of their respective owners.</a:t>
                </a:r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B3C9C090-4752-447B-8BD0-B05186572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515600" y="5621565"/>
                <a:ext cx="1599819" cy="1233297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7C8CE8D-FE25-40F5-A966-5717F85ACF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59336" y="1565049"/>
            <a:ext cx="6273328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8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lorPatch">
            <a:extLst>
              <a:ext uri="{FF2B5EF4-FFF2-40B4-BE49-F238E27FC236}">
                <a16:creationId xmlns:a16="http://schemas.microsoft.com/office/drawing/2014/main" id="{65F4699E-59A4-43A4-9A5C-D8BFD4B1E6D9}"/>
              </a:ext>
            </a:extLst>
          </p:cNvPr>
          <p:cNvSpPr/>
          <p:nvPr userDrawn="1"/>
        </p:nvSpPr>
        <p:spPr>
          <a:xfrm>
            <a:off x="-685800" y="5486400"/>
            <a:ext cx="317500" cy="31750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40" name="ColorPatch">
            <a:extLst>
              <a:ext uri="{FF2B5EF4-FFF2-40B4-BE49-F238E27FC236}">
                <a16:creationId xmlns:a16="http://schemas.microsoft.com/office/drawing/2014/main" id="{1B167F27-4BE8-4B9C-A3D6-12AB9D6515A0}"/>
              </a:ext>
            </a:extLst>
          </p:cNvPr>
          <p:cNvSpPr/>
          <p:nvPr userDrawn="1"/>
        </p:nvSpPr>
        <p:spPr>
          <a:xfrm>
            <a:off x="-685800" y="5143500"/>
            <a:ext cx="317500" cy="317500"/>
          </a:xfrm>
          <a:prstGeom prst="rect">
            <a:avLst/>
          </a:prstGeom>
          <a:solidFill>
            <a:srgbClr val="D1D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9" name="ColorPatch">
            <a:extLst>
              <a:ext uri="{FF2B5EF4-FFF2-40B4-BE49-F238E27FC236}">
                <a16:creationId xmlns:a16="http://schemas.microsoft.com/office/drawing/2014/main" id="{62C30C2F-9D3D-402B-9C93-7BB3D257A941}"/>
              </a:ext>
            </a:extLst>
          </p:cNvPr>
          <p:cNvSpPr/>
          <p:nvPr userDrawn="1"/>
        </p:nvSpPr>
        <p:spPr>
          <a:xfrm>
            <a:off x="-685800" y="4800600"/>
            <a:ext cx="317500" cy="317500"/>
          </a:xfrm>
          <a:prstGeom prst="rect">
            <a:avLst/>
          </a:prstGeom>
          <a:solidFill>
            <a:srgbClr val="A2A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8" name="ColorPatch">
            <a:extLst>
              <a:ext uri="{FF2B5EF4-FFF2-40B4-BE49-F238E27FC236}">
                <a16:creationId xmlns:a16="http://schemas.microsoft.com/office/drawing/2014/main" id="{D6517BE0-9063-4916-BC84-EDE406E9CDE4}"/>
              </a:ext>
            </a:extLst>
          </p:cNvPr>
          <p:cNvSpPr/>
          <p:nvPr userDrawn="1"/>
        </p:nvSpPr>
        <p:spPr>
          <a:xfrm>
            <a:off x="-685800" y="4457700"/>
            <a:ext cx="317500" cy="317500"/>
          </a:xfrm>
          <a:prstGeom prst="rect">
            <a:avLst/>
          </a:prstGeom>
          <a:solidFill>
            <a:srgbClr val="74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7" name="ColorPatch">
            <a:extLst>
              <a:ext uri="{FF2B5EF4-FFF2-40B4-BE49-F238E27FC236}">
                <a16:creationId xmlns:a16="http://schemas.microsoft.com/office/drawing/2014/main" id="{B5249DC3-A9A0-4038-AEE9-AEBFB5D0089D}"/>
              </a:ext>
            </a:extLst>
          </p:cNvPr>
          <p:cNvSpPr/>
          <p:nvPr userDrawn="1"/>
        </p:nvSpPr>
        <p:spPr>
          <a:xfrm>
            <a:off x="-685800" y="4114800"/>
            <a:ext cx="317500" cy="317500"/>
          </a:xfrm>
          <a:prstGeom prst="rect">
            <a:avLst/>
          </a:prstGeom>
          <a:solidFill>
            <a:srgbClr val="46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6" name="ColorPatch">
            <a:extLst>
              <a:ext uri="{FF2B5EF4-FFF2-40B4-BE49-F238E27FC236}">
                <a16:creationId xmlns:a16="http://schemas.microsoft.com/office/drawing/2014/main" id="{18A6D389-12F3-4EC1-8CC2-242EFF07CB1C}"/>
              </a:ext>
            </a:extLst>
          </p:cNvPr>
          <p:cNvSpPr/>
          <p:nvPr userDrawn="1"/>
        </p:nvSpPr>
        <p:spPr>
          <a:xfrm>
            <a:off x="-685800" y="3771900"/>
            <a:ext cx="317500" cy="317500"/>
          </a:xfrm>
          <a:prstGeom prst="rect">
            <a:avLst/>
          </a:prstGeom>
          <a:solidFill>
            <a:srgbClr val="E2B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5" name="ColorPatch">
            <a:extLst>
              <a:ext uri="{FF2B5EF4-FFF2-40B4-BE49-F238E27FC236}">
                <a16:creationId xmlns:a16="http://schemas.microsoft.com/office/drawing/2014/main" id="{2ADD0FF6-E42B-4A48-AA80-7BFCC31B080A}"/>
              </a:ext>
            </a:extLst>
          </p:cNvPr>
          <p:cNvSpPr/>
          <p:nvPr userDrawn="1"/>
        </p:nvSpPr>
        <p:spPr>
          <a:xfrm>
            <a:off x="-685800" y="3429000"/>
            <a:ext cx="317500" cy="317500"/>
          </a:xfrm>
          <a:prstGeom prst="rect">
            <a:avLst/>
          </a:prstGeom>
          <a:solidFill>
            <a:srgbClr val="C57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4" name="ColorPatch">
            <a:extLst>
              <a:ext uri="{FF2B5EF4-FFF2-40B4-BE49-F238E27FC236}">
                <a16:creationId xmlns:a16="http://schemas.microsoft.com/office/drawing/2014/main" id="{B669360D-4B82-4260-88C6-0543CF560378}"/>
              </a:ext>
            </a:extLst>
          </p:cNvPr>
          <p:cNvSpPr/>
          <p:nvPr userDrawn="1"/>
        </p:nvSpPr>
        <p:spPr>
          <a:xfrm>
            <a:off x="-685800" y="3086100"/>
            <a:ext cx="317500" cy="317500"/>
          </a:xfrm>
          <a:prstGeom prst="rect">
            <a:avLst/>
          </a:prstGeom>
          <a:solidFill>
            <a:srgbClr val="A9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3" name="ColorPatch">
            <a:extLst>
              <a:ext uri="{FF2B5EF4-FFF2-40B4-BE49-F238E27FC236}">
                <a16:creationId xmlns:a16="http://schemas.microsoft.com/office/drawing/2014/main" id="{B042156B-6D14-4769-85DE-0BC6133DC1EA}"/>
              </a:ext>
            </a:extLst>
          </p:cNvPr>
          <p:cNvSpPr/>
          <p:nvPr userDrawn="1"/>
        </p:nvSpPr>
        <p:spPr>
          <a:xfrm>
            <a:off x="-685800" y="2743200"/>
            <a:ext cx="317500" cy="317500"/>
          </a:xfrm>
          <a:prstGeom prst="rect">
            <a:avLst/>
          </a:prstGeom>
          <a:solidFill>
            <a:srgbClr val="8C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2" name="ColorPatch">
            <a:extLst>
              <a:ext uri="{FF2B5EF4-FFF2-40B4-BE49-F238E27FC236}">
                <a16:creationId xmlns:a16="http://schemas.microsoft.com/office/drawing/2014/main" id="{0A8AEA2A-477D-451D-A82D-F30F8990A07D}"/>
              </a:ext>
            </a:extLst>
          </p:cNvPr>
          <p:cNvSpPr/>
          <p:nvPr userDrawn="1"/>
        </p:nvSpPr>
        <p:spPr>
          <a:xfrm>
            <a:off x="-685800" y="2400300"/>
            <a:ext cx="317500" cy="317500"/>
          </a:xfrm>
          <a:prstGeom prst="rect">
            <a:avLst/>
          </a:prstGeom>
          <a:solidFill>
            <a:srgbClr val="C0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1" name="ColorPatch">
            <a:extLst>
              <a:ext uri="{FF2B5EF4-FFF2-40B4-BE49-F238E27FC236}">
                <a16:creationId xmlns:a16="http://schemas.microsoft.com/office/drawing/2014/main" id="{8CE1DB46-E195-40AF-8BEB-3E6873A1B2FA}"/>
              </a:ext>
            </a:extLst>
          </p:cNvPr>
          <p:cNvSpPr/>
          <p:nvPr userDrawn="1"/>
        </p:nvSpPr>
        <p:spPr>
          <a:xfrm>
            <a:off x="-685800" y="2057400"/>
            <a:ext cx="317500" cy="317500"/>
          </a:xfrm>
          <a:prstGeom prst="rect">
            <a:avLst/>
          </a:prstGeom>
          <a:solidFill>
            <a:srgbClr val="81A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0" name="ColorPatch">
            <a:extLst>
              <a:ext uri="{FF2B5EF4-FFF2-40B4-BE49-F238E27FC236}">
                <a16:creationId xmlns:a16="http://schemas.microsoft.com/office/drawing/2014/main" id="{E0F1957D-72C6-4D6C-9201-6AA28AA6C57D}"/>
              </a:ext>
            </a:extLst>
          </p:cNvPr>
          <p:cNvSpPr/>
          <p:nvPr userDrawn="1"/>
        </p:nvSpPr>
        <p:spPr>
          <a:xfrm>
            <a:off x="-685800" y="1714500"/>
            <a:ext cx="317500" cy="317500"/>
          </a:xfrm>
          <a:prstGeom prst="rect">
            <a:avLst/>
          </a:prstGeom>
          <a:solidFill>
            <a:srgbClr val="438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9" name="ColorPatch">
            <a:extLst>
              <a:ext uri="{FF2B5EF4-FFF2-40B4-BE49-F238E27FC236}">
                <a16:creationId xmlns:a16="http://schemas.microsoft.com/office/drawing/2014/main" id="{F00834CE-7B51-4FC1-989D-97A947599379}"/>
              </a:ext>
            </a:extLst>
          </p:cNvPr>
          <p:cNvSpPr/>
          <p:nvPr userDrawn="1"/>
        </p:nvSpPr>
        <p:spPr>
          <a:xfrm>
            <a:off x="-685800" y="1371600"/>
            <a:ext cx="317500" cy="317500"/>
          </a:xfrm>
          <a:prstGeom prst="rect">
            <a:avLst/>
          </a:prstGeom>
          <a:solidFill>
            <a:srgbClr val="045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8" name="ColorPatch">
            <a:extLst>
              <a:ext uri="{FF2B5EF4-FFF2-40B4-BE49-F238E27FC236}">
                <a16:creationId xmlns:a16="http://schemas.microsoft.com/office/drawing/2014/main" id="{AB72B3FD-EF38-4401-99A2-12BA97E1031C}"/>
              </a:ext>
            </a:extLst>
          </p:cNvPr>
          <p:cNvSpPr/>
          <p:nvPr userDrawn="1"/>
        </p:nvSpPr>
        <p:spPr>
          <a:xfrm>
            <a:off x="-685800" y="1028700"/>
            <a:ext cx="317500" cy="317500"/>
          </a:xfrm>
          <a:prstGeom prst="rect">
            <a:avLst/>
          </a:prstGeom>
          <a:solidFill>
            <a:srgbClr val="D1E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7" name="ColorPatch">
            <a:extLst>
              <a:ext uri="{FF2B5EF4-FFF2-40B4-BE49-F238E27FC236}">
                <a16:creationId xmlns:a16="http://schemas.microsoft.com/office/drawing/2014/main" id="{DB636BCE-D7BA-42A6-B589-71540B9DC5AD}"/>
              </a:ext>
            </a:extLst>
          </p:cNvPr>
          <p:cNvSpPr/>
          <p:nvPr userDrawn="1"/>
        </p:nvSpPr>
        <p:spPr>
          <a:xfrm>
            <a:off x="-685800" y="685800"/>
            <a:ext cx="317500" cy="317500"/>
          </a:xfrm>
          <a:prstGeom prst="rect">
            <a:avLst/>
          </a:prstGeom>
          <a:solidFill>
            <a:srgbClr val="A4D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6" name="ColorPatch">
            <a:extLst>
              <a:ext uri="{FF2B5EF4-FFF2-40B4-BE49-F238E27FC236}">
                <a16:creationId xmlns:a16="http://schemas.microsoft.com/office/drawing/2014/main" id="{9D1EA9E9-05C1-4D17-8CE5-6492F824502A}"/>
              </a:ext>
            </a:extLst>
          </p:cNvPr>
          <p:cNvSpPr/>
          <p:nvPr userDrawn="1"/>
        </p:nvSpPr>
        <p:spPr>
          <a:xfrm>
            <a:off x="-685800" y="342900"/>
            <a:ext cx="317500" cy="317500"/>
          </a:xfrm>
          <a:prstGeom prst="rect">
            <a:avLst/>
          </a:prstGeom>
          <a:solidFill>
            <a:srgbClr val="77C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5" name="ColorPatch">
            <a:extLst>
              <a:ext uri="{FF2B5EF4-FFF2-40B4-BE49-F238E27FC236}">
                <a16:creationId xmlns:a16="http://schemas.microsoft.com/office/drawing/2014/main" id="{9A5ADA3E-3A73-4260-828D-18023D21EE0E}"/>
              </a:ext>
            </a:extLst>
          </p:cNvPr>
          <p:cNvSpPr/>
          <p:nvPr userDrawn="1"/>
        </p:nvSpPr>
        <p:spPr>
          <a:xfrm>
            <a:off x="-685800" y="0"/>
            <a:ext cx="317500" cy="3175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4" name="ColorPatch">
            <a:extLst>
              <a:ext uri="{FF2B5EF4-FFF2-40B4-BE49-F238E27FC236}">
                <a16:creationId xmlns:a16="http://schemas.microsoft.com/office/drawing/2014/main" id="{177ED0F8-E668-4F55-9F61-0BADCC753B93}"/>
              </a:ext>
            </a:extLst>
          </p:cNvPr>
          <p:cNvSpPr/>
          <p:nvPr userDrawn="1"/>
        </p:nvSpPr>
        <p:spPr>
          <a:xfrm>
            <a:off x="-342900" y="5143500"/>
            <a:ext cx="317500" cy="317500"/>
          </a:xfrm>
          <a:prstGeom prst="rect">
            <a:avLst/>
          </a:prstGeom>
          <a:solidFill>
            <a:srgbClr val="F9B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3" name="ColorPatch">
            <a:extLst>
              <a:ext uri="{FF2B5EF4-FFF2-40B4-BE49-F238E27FC236}">
                <a16:creationId xmlns:a16="http://schemas.microsoft.com/office/drawing/2014/main" id="{8CD7E567-0649-47B4-B5F7-346B6C6FAE6E}"/>
              </a:ext>
            </a:extLst>
          </p:cNvPr>
          <p:cNvSpPr/>
          <p:nvPr userDrawn="1"/>
        </p:nvSpPr>
        <p:spPr>
          <a:xfrm>
            <a:off x="-342900" y="4800600"/>
            <a:ext cx="317500" cy="317500"/>
          </a:xfrm>
          <a:prstGeom prst="rect">
            <a:avLst/>
          </a:prstGeom>
          <a:solidFill>
            <a:srgbClr val="F27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2" name="ColorPatch">
            <a:extLst>
              <a:ext uri="{FF2B5EF4-FFF2-40B4-BE49-F238E27FC236}">
                <a16:creationId xmlns:a16="http://schemas.microsoft.com/office/drawing/2014/main" id="{0B27B926-9D23-408B-B261-7474BA138B0E}"/>
              </a:ext>
            </a:extLst>
          </p:cNvPr>
          <p:cNvSpPr/>
          <p:nvPr userDrawn="1"/>
        </p:nvSpPr>
        <p:spPr>
          <a:xfrm>
            <a:off x="-342900" y="4457700"/>
            <a:ext cx="317500" cy="317500"/>
          </a:xfrm>
          <a:prstGeom prst="rect">
            <a:avLst/>
          </a:prstGeom>
          <a:solidFill>
            <a:srgbClr val="EC4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1" name="ColorPatch">
            <a:extLst>
              <a:ext uri="{FF2B5EF4-FFF2-40B4-BE49-F238E27FC236}">
                <a16:creationId xmlns:a16="http://schemas.microsoft.com/office/drawing/2014/main" id="{C79F16A5-2F29-42BB-88AB-9C69D7AB8969}"/>
              </a:ext>
            </a:extLst>
          </p:cNvPr>
          <p:cNvSpPr/>
          <p:nvPr userDrawn="1"/>
        </p:nvSpPr>
        <p:spPr>
          <a:xfrm>
            <a:off x="-342900" y="4114800"/>
            <a:ext cx="317500" cy="3175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0" name="ColorPatch">
            <a:extLst>
              <a:ext uri="{FF2B5EF4-FFF2-40B4-BE49-F238E27FC236}">
                <a16:creationId xmlns:a16="http://schemas.microsoft.com/office/drawing/2014/main" id="{7164F073-8D27-4C57-9FA9-5D80FC8EDB68}"/>
              </a:ext>
            </a:extLst>
          </p:cNvPr>
          <p:cNvSpPr/>
          <p:nvPr userDrawn="1"/>
        </p:nvSpPr>
        <p:spPr>
          <a:xfrm>
            <a:off x="-342900" y="3771900"/>
            <a:ext cx="317500" cy="317500"/>
          </a:xfrm>
          <a:prstGeom prst="rect">
            <a:avLst/>
          </a:prstGeom>
          <a:solidFill>
            <a:srgbClr val="FFF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9" name="ColorPatch">
            <a:extLst>
              <a:ext uri="{FF2B5EF4-FFF2-40B4-BE49-F238E27FC236}">
                <a16:creationId xmlns:a16="http://schemas.microsoft.com/office/drawing/2014/main" id="{C400E972-E723-4251-BA45-FDC0E6CEEF6C}"/>
              </a:ext>
            </a:extLst>
          </p:cNvPr>
          <p:cNvSpPr/>
          <p:nvPr userDrawn="1"/>
        </p:nvSpPr>
        <p:spPr>
          <a:xfrm>
            <a:off x="-342900" y="3429000"/>
            <a:ext cx="317500" cy="317500"/>
          </a:xfrm>
          <a:prstGeom prst="rect">
            <a:avLst/>
          </a:prstGeom>
          <a:solidFill>
            <a:srgbClr val="FFE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8" name="ColorPatch">
            <a:extLst>
              <a:ext uri="{FF2B5EF4-FFF2-40B4-BE49-F238E27FC236}">
                <a16:creationId xmlns:a16="http://schemas.microsoft.com/office/drawing/2014/main" id="{50D772BA-D4EE-40DA-B415-8EC283428CF5}"/>
              </a:ext>
            </a:extLst>
          </p:cNvPr>
          <p:cNvSpPr/>
          <p:nvPr userDrawn="1"/>
        </p:nvSpPr>
        <p:spPr>
          <a:xfrm>
            <a:off x="-342900" y="3086100"/>
            <a:ext cx="317500" cy="317500"/>
          </a:xfrm>
          <a:prstGeom prst="rect">
            <a:avLst/>
          </a:prstGeom>
          <a:solidFill>
            <a:srgbClr val="FFD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7" name="ColorPatch">
            <a:extLst>
              <a:ext uri="{FF2B5EF4-FFF2-40B4-BE49-F238E27FC236}">
                <a16:creationId xmlns:a16="http://schemas.microsoft.com/office/drawing/2014/main" id="{6BEEA5BD-11E7-4F3D-BD73-EC2249E8CCEB}"/>
              </a:ext>
            </a:extLst>
          </p:cNvPr>
          <p:cNvSpPr/>
          <p:nvPr userDrawn="1"/>
        </p:nvSpPr>
        <p:spPr>
          <a:xfrm>
            <a:off x="-342900" y="2743200"/>
            <a:ext cx="317500" cy="3175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6" name="ColorPatch">
            <a:extLst>
              <a:ext uri="{FF2B5EF4-FFF2-40B4-BE49-F238E27FC236}">
                <a16:creationId xmlns:a16="http://schemas.microsoft.com/office/drawing/2014/main" id="{27A566A9-4C8D-4179-BE6D-6A885CF5E38A}"/>
              </a:ext>
            </a:extLst>
          </p:cNvPr>
          <p:cNvSpPr/>
          <p:nvPr userDrawn="1"/>
        </p:nvSpPr>
        <p:spPr>
          <a:xfrm>
            <a:off x="-342900" y="2400300"/>
            <a:ext cx="317500" cy="317500"/>
          </a:xfrm>
          <a:prstGeom prst="rect">
            <a:avLst/>
          </a:prstGeom>
          <a:solidFill>
            <a:srgbClr val="CE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5" name="ColorPatch">
            <a:extLst>
              <a:ext uri="{FF2B5EF4-FFF2-40B4-BE49-F238E27FC236}">
                <a16:creationId xmlns:a16="http://schemas.microsoft.com/office/drawing/2014/main" id="{98BB652E-B542-4A6D-842C-A8AFF7CF962D}"/>
              </a:ext>
            </a:extLst>
          </p:cNvPr>
          <p:cNvSpPr/>
          <p:nvPr userDrawn="1"/>
        </p:nvSpPr>
        <p:spPr>
          <a:xfrm>
            <a:off x="-342900" y="2057400"/>
            <a:ext cx="317500" cy="317500"/>
          </a:xfrm>
          <a:prstGeom prst="rect">
            <a:avLst/>
          </a:prstGeom>
          <a:solidFill>
            <a:srgbClr val="9DD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4" name="ColorPatch">
            <a:extLst>
              <a:ext uri="{FF2B5EF4-FFF2-40B4-BE49-F238E27FC236}">
                <a16:creationId xmlns:a16="http://schemas.microsoft.com/office/drawing/2014/main" id="{7BE09878-3507-434C-8FBD-3253E93E01C8}"/>
              </a:ext>
            </a:extLst>
          </p:cNvPr>
          <p:cNvSpPr/>
          <p:nvPr userDrawn="1"/>
        </p:nvSpPr>
        <p:spPr>
          <a:xfrm>
            <a:off x="-342900" y="1714500"/>
            <a:ext cx="317500" cy="317500"/>
          </a:xfrm>
          <a:prstGeom prst="rect">
            <a:avLst/>
          </a:prstGeom>
          <a:solidFill>
            <a:srgbClr val="6DC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2" name="ColorPatch">
            <a:extLst>
              <a:ext uri="{FF2B5EF4-FFF2-40B4-BE49-F238E27FC236}">
                <a16:creationId xmlns:a16="http://schemas.microsoft.com/office/drawing/2014/main" id="{2E26D6BD-036D-4346-A29B-7683021D70FB}"/>
              </a:ext>
            </a:extLst>
          </p:cNvPr>
          <p:cNvSpPr/>
          <p:nvPr userDrawn="1"/>
        </p:nvSpPr>
        <p:spPr>
          <a:xfrm>
            <a:off x="-342900" y="1371600"/>
            <a:ext cx="317500" cy="317500"/>
          </a:xfrm>
          <a:prstGeom prst="rect">
            <a:avLst/>
          </a:prstGeom>
          <a:solidFill>
            <a:srgbClr val="3C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1" name="ColorPatch">
            <a:extLst>
              <a:ext uri="{FF2B5EF4-FFF2-40B4-BE49-F238E27FC236}">
                <a16:creationId xmlns:a16="http://schemas.microsoft.com/office/drawing/2014/main" id="{D840EC2E-1487-4A69-A809-9929CDB60313}"/>
              </a:ext>
            </a:extLst>
          </p:cNvPr>
          <p:cNvSpPr/>
          <p:nvPr userDrawn="1"/>
        </p:nvSpPr>
        <p:spPr>
          <a:xfrm>
            <a:off x="-342900" y="1028700"/>
            <a:ext cx="317500" cy="317500"/>
          </a:xfrm>
          <a:prstGeom prst="rect">
            <a:avLst/>
          </a:prstGeom>
          <a:solidFill>
            <a:srgbClr val="C0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0" name="ColorPatch">
            <a:extLst>
              <a:ext uri="{FF2B5EF4-FFF2-40B4-BE49-F238E27FC236}">
                <a16:creationId xmlns:a16="http://schemas.microsoft.com/office/drawing/2014/main" id="{4BBE9809-F301-459A-87DE-3C5C95F62870}"/>
              </a:ext>
            </a:extLst>
          </p:cNvPr>
          <p:cNvSpPr/>
          <p:nvPr userDrawn="1"/>
        </p:nvSpPr>
        <p:spPr>
          <a:xfrm>
            <a:off x="-342900" y="685800"/>
            <a:ext cx="317500" cy="317500"/>
          </a:xfrm>
          <a:prstGeom prst="rect">
            <a:avLst/>
          </a:prstGeom>
          <a:solidFill>
            <a:srgbClr val="81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8" name="ColorPatch">
            <a:extLst>
              <a:ext uri="{FF2B5EF4-FFF2-40B4-BE49-F238E27FC236}">
                <a16:creationId xmlns:a16="http://schemas.microsoft.com/office/drawing/2014/main" id="{AD5D23E8-FC29-4F12-AB2C-C32E10546318}"/>
              </a:ext>
            </a:extLst>
          </p:cNvPr>
          <p:cNvSpPr/>
          <p:nvPr userDrawn="1"/>
        </p:nvSpPr>
        <p:spPr>
          <a:xfrm>
            <a:off x="-342900" y="342900"/>
            <a:ext cx="317500" cy="317500"/>
          </a:xfrm>
          <a:prstGeom prst="rect">
            <a:avLst/>
          </a:prstGeom>
          <a:solidFill>
            <a:srgbClr val="42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7" name="ColorPatch">
            <a:extLst>
              <a:ext uri="{FF2B5EF4-FFF2-40B4-BE49-F238E27FC236}">
                <a16:creationId xmlns:a16="http://schemas.microsoft.com/office/drawing/2014/main" id="{57149537-0C06-456D-A4A3-2FBB5503631B}"/>
              </a:ext>
            </a:extLst>
          </p:cNvPr>
          <p:cNvSpPr/>
          <p:nvPr userDrawn="1"/>
        </p:nvSpPr>
        <p:spPr>
          <a:xfrm>
            <a:off x="-342900" y="0"/>
            <a:ext cx="317500" cy="317500"/>
          </a:xfrm>
          <a:prstGeom prst="rect">
            <a:avLst/>
          </a:prstGeom>
          <a:solidFill>
            <a:srgbClr val="03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7" y="-1"/>
            <a:ext cx="11609159" cy="1304925"/>
          </a:xfrm>
          <a:prstGeom prst="rect">
            <a:avLst/>
          </a:prstGeom>
        </p:spPr>
        <p:txBody>
          <a:bodyPr vert="horz" lIns="91440" tIns="45720" rIns="90000" bIns="45720" rtlCol="0" anchor="ctr">
            <a:noAutofit/>
          </a:bodyPr>
          <a:lstStyle/>
          <a:p>
            <a:pPr lvl="0" algn="r"/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1484313"/>
            <a:ext cx="11591925" cy="4608512"/>
          </a:xfrm>
          <a:prstGeom prst="rect">
            <a:avLst/>
          </a:prstGeom>
        </p:spPr>
        <p:txBody>
          <a:bodyPr vert="horz" lIns="91440" tIns="45720" rIns="90000" bIns="45720" rtlCol="0">
            <a:noAutofit/>
          </a:bodyPr>
          <a:lstStyle/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0600" y="6330968"/>
            <a:ext cx="5483314" cy="292554"/>
          </a:xfrm>
          <a:prstGeom prst="rect">
            <a:avLst/>
          </a:prstGeom>
        </p:spPr>
        <p:txBody>
          <a:bodyPr vert="horz" lIns="90000" tIns="45720" rIns="90000" bIns="45720" rtlCol="0" anchor="b"/>
          <a:lstStyle>
            <a:lvl1pPr algn="r">
              <a:defRPr lang="en-US" sz="1100"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0261" y="6330968"/>
            <a:ext cx="411004" cy="292554"/>
          </a:xfrm>
          <a:prstGeom prst="rect">
            <a:avLst/>
          </a:prstGeom>
        </p:spPr>
        <p:txBody>
          <a:bodyPr vert="horz" lIns="0" tIns="46800" rIns="0" bIns="46800" rtlCol="0" anchor="b"/>
          <a:lstStyle>
            <a:lvl1pPr algn="r">
              <a:defRPr lang="en-US" sz="1100" b="0" smtClean="0">
                <a:solidFill>
                  <a:schemeClr val="tx2"/>
                </a:solidFill>
              </a:defRPr>
            </a:lvl1pPr>
          </a:lstStyle>
          <a:p>
            <a:fld id="{40A7B169-58CE-4E65-B1F9-ACF9E46440C2}" type="slidenum">
              <a:rPr lang="en-US" smtClean="0"/>
              <a:t>‹N›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57517" y="6330968"/>
            <a:ext cx="1184909" cy="292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0">
                <a:solidFill>
                  <a:schemeClr val="tx2"/>
                </a:solidFill>
              </a:defRPr>
            </a:lvl1pPr>
          </a:lstStyle>
          <a:p>
            <a:fld id="{33052DD4-CDE3-4E33-AB80-AED4CE4AC39A}" type="datetimeFigureOut">
              <a:rPr lang="en-US" smtClean="0"/>
              <a:t>3/11/2024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DE2817A-3634-41C4-BE77-0740C5A781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556" y="6094699"/>
            <a:ext cx="990025" cy="763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CD4E90-0AD7-41F7-BEF4-B339EC998E49}"/>
              </a:ext>
            </a:extLst>
          </p:cNvPr>
          <p:cNvSpPr/>
          <p:nvPr/>
        </p:nvSpPr>
        <p:spPr>
          <a:xfrm>
            <a:off x="12021265" y="-139700"/>
            <a:ext cx="187105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2"/>
          </a:solidFill>
          <a:latin typeface="+mn-lt"/>
          <a:ea typeface="+mn-ea"/>
          <a:cs typeface="+mn-cs"/>
        </a:defRPr>
      </a:lvl4pPr>
      <a:lvl5pPr marL="1160463" indent="-261938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>
          <p15:clr>
            <a:srgbClr val="F26B43"/>
          </p15:clr>
        </p15:guide>
        <p15:guide id="2" pos="7491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13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>
            <a:extLst>
              <a:ext uri="{FF2B5EF4-FFF2-40B4-BE49-F238E27FC236}">
                <a16:creationId xmlns:a16="http://schemas.microsoft.com/office/drawing/2014/main" id="{12613E07-DCF2-4461-AFF5-7A705127F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29177"/>
            <a:ext cx="5795963" cy="410774"/>
          </a:xfrm>
        </p:spPr>
        <p:txBody>
          <a:bodyPr/>
          <a:lstStyle/>
          <a:p>
            <a:r>
              <a:rPr lang="en-US" dirty="0"/>
              <a:t>16 February 2024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41CBF0-B8C1-4307-BE5E-812E82EBC4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2606C-6737-AE6D-C966-B55505BD5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1" r="22817"/>
          <a:stretch/>
        </p:blipFill>
        <p:spPr>
          <a:xfrm>
            <a:off x="438828" y="27990"/>
            <a:ext cx="6280432" cy="6802017"/>
          </a:xfrm>
          <a:custGeom>
            <a:avLst/>
            <a:gdLst>
              <a:gd name="connsiteX0" fmla="*/ 0 w 6280432"/>
              <a:gd name="connsiteY0" fmla="*/ 0 h 6858000"/>
              <a:gd name="connsiteX1" fmla="*/ 6280432 w 6280432"/>
              <a:gd name="connsiteY1" fmla="*/ 0 h 6858000"/>
              <a:gd name="connsiteX2" fmla="*/ 6280432 w 6280432"/>
              <a:gd name="connsiteY2" fmla="*/ 2281561 h 6858000"/>
              <a:gd name="connsiteX3" fmla="*/ 5466285 w 6280432"/>
              <a:gd name="connsiteY3" fmla="*/ 2281561 h 6858000"/>
              <a:gd name="connsiteX4" fmla="*/ 5466285 w 6280432"/>
              <a:gd name="connsiteY4" fmla="*/ 6858000 h 6858000"/>
              <a:gd name="connsiteX5" fmla="*/ 0 w 628043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0432" h="6858000">
                <a:moveTo>
                  <a:pt x="0" y="0"/>
                </a:moveTo>
                <a:lnTo>
                  <a:pt x="6280432" y="0"/>
                </a:lnTo>
                <a:lnTo>
                  <a:pt x="6280432" y="2281561"/>
                </a:lnTo>
                <a:lnTo>
                  <a:pt x="5466285" y="2281561"/>
                </a:lnTo>
                <a:lnTo>
                  <a:pt x="5466285" y="6858000"/>
                </a:lnTo>
                <a:lnTo>
                  <a:pt x="0" y="68580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2ED7FA1-193E-779F-0639-8742CB5BE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43" y="5946068"/>
            <a:ext cx="2795436" cy="7137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579D9A-92C0-596C-A206-FB27339DCE27}"/>
              </a:ext>
            </a:extLst>
          </p:cNvPr>
          <p:cNvSpPr/>
          <p:nvPr/>
        </p:nvSpPr>
        <p:spPr>
          <a:xfrm>
            <a:off x="0" y="0"/>
            <a:ext cx="438828" cy="68300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08D590D-BEF6-C3EC-F3AE-C67D6BFAC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29" y="252756"/>
            <a:ext cx="5137150" cy="1750915"/>
          </a:xfrm>
          <a:prstGeom prst="rect">
            <a:avLst/>
          </a:prstGeom>
        </p:spPr>
      </p:pic>
      <p:sp>
        <p:nvSpPr>
          <p:cNvPr id="8" name="Title 14">
            <a:extLst>
              <a:ext uri="{FF2B5EF4-FFF2-40B4-BE49-F238E27FC236}">
                <a16:creationId xmlns:a16="http://schemas.microsoft.com/office/drawing/2014/main" id="{8F1CC435-73E7-0B41-75C0-002C33933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312988"/>
            <a:ext cx="5795963" cy="2702071"/>
          </a:xfrm>
        </p:spPr>
        <p:txBody>
          <a:bodyPr anchor="ctr">
            <a:normAutofit/>
          </a:bodyPr>
          <a:lstStyle/>
          <a:p>
            <a:r>
              <a:rPr lang="it-IT" b="0" dirty="0"/>
              <a:t>Università </a:t>
            </a:r>
            <a:r>
              <a:rPr lang="it-IT" b="0"/>
              <a:t>degli </a:t>
            </a:r>
            <a:br>
              <a:rPr lang="it-IT" b="0"/>
            </a:br>
            <a:r>
              <a:rPr lang="it-IT" b="0"/>
              <a:t>Studi di Brescia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3377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28953"/>
              </p:ext>
            </p:extLst>
          </p:nvPr>
        </p:nvGraphicFramePr>
        <p:xfrm>
          <a:off x="0" y="0"/>
          <a:ext cx="12192000" cy="601436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5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131042843"/>
                    </a:ext>
                  </a:extLst>
                </a:gridCol>
              </a:tblGrid>
              <a:tr h="995814">
                <a:tc grid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800" kern="1200" noProof="0" dirty="0"/>
                        <a:t>Agenda</a:t>
                      </a:r>
                      <a:endParaRPr lang="en-US" sz="2800" b="1" kern="1200" noProof="0" dirty="0">
                        <a:solidFill>
                          <a:schemeClr val="accent6"/>
                        </a:solidFill>
                        <a:latin typeface="ITC Avant Garde Std Bk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kern="1200" noProof="0" dirty="0">
                        <a:solidFill>
                          <a:srgbClr val="D400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41" marB="4574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65544"/>
                  </a:ext>
                </a:extLst>
              </a:tr>
              <a:tr h="5593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200" baseline="0" noProof="0" dirty="0">
                          <a:solidFill>
                            <a:srgbClr val="03234B"/>
                          </a:solidFill>
                          <a:latin typeface="+mn-lt"/>
                          <a:ea typeface="+mn-ea"/>
                          <a:cs typeface="+mn-cs"/>
                        </a:rPr>
                        <a:t>09:00</a:t>
                      </a:r>
                    </a:p>
                  </a:txBody>
                  <a:tcPr marL="91449" marR="91449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it-IT" sz="1400" dirty="0"/>
                        <a:t>STMicroelectronics</a:t>
                      </a:r>
                      <a:endParaRPr lang="en-US" sz="1400" dirty="0"/>
                    </a:p>
                  </a:txBody>
                  <a:tcPr marL="91449" marR="91449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41" marB="4574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192984"/>
                  </a:ext>
                </a:extLst>
              </a:tr>
              <a:tr h="5736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200" baseline="0" noProof="0" dirty="0">
                          <a:solidFill>
                            <a:srgbClr val="03234B"/>
                          </a:solidFill>
                          <a:latin typeface="+mn-lt"/>
                          <a:ea typeface="+mn-ea"/>
                          <a:cs typeface="+mn-cs"/>
                        </a:rPr>
                        <a:t>09:20</a:t>
                      </a:r>
                    </a:p>
                  </a:txBody>
                  <a:tcPr marL="91449" marR="91449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 for a Smart and Sustainable World</a:t>
                      </a:r>
                    </a:p>
                  </a:txBody>
                  <a:tcPr marL="91449" marR="91449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kern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91449" marR="91449" marT="45741" marB="4574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44664"/>
                  </a:ext>
                </a:extLst>
              </a:tr>
              <a:tr h="64390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200" baseline="0" noProof="0" dirty="0">
                          <a:solidFill>
                            <a:srgbClr val="03234B"/>
                          </a:solidFill>
                          <a:latin typeface="+mn-lt"/>
                          <a:ea typeface="+mn-ea"/>
                          <a:cs typeface="+mn-cs"/>
                        </a:rPr>
                        <a:t>10:00</a:t>
                      </a:r>
                    </a:p>
                  </a:txBody>
                  <a:tcPr marL="91449" marR="91449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Silicon Journey</a:t>
                      </a:r>
                    </a:p>
                  </a:txBody>
                  <a:tcPr marL="91449" marR="91449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41" marB="4574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299282"/>
                  </a:ext>
                </a:extLst>
              </a:tr>
              <a:tr h="55192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20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10:45</a:t>
                      </a:r>
                      <a:endParaRPr lang="en-US" sz="1400" b="0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9D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9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91164"/>
                  </a:ext>
                </a:extLst>
              </a:tr>
              <a:tr h="627205"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200" baseline="0" noProof="0" dirty="0">
                          <a:solidFill>
                            <a:srgbClr val="03234B"/>
                          </a:solidFill>
                          <a:latin typeface="+mn-lt"/>
                          <a:ea typeface="+mn-ea"/>
                          <a:cs typeface="+mn-cs"/>
                        </a:rPr>
                        <a:t>11:00</a:t>
                      </a:r>
                    </a:p>
                  </a:txBody>
                  <a:tcPr marL="91449" marR="91449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rgbClr val="03234B"/>
                          </a:solidFill>
                          <a:latin typeface="+mn-lt"/>
                        </a:rPr>
                        <a:t>From Atoms to Devices and Systems:</a:t>
                      </a:r>
                      <a:br>
                        <a:rPr lang="en-US" sz="1400" b="0" kern="1200" baseline="0" noProof="0" dirty="0">
                          <a:solidFill>
                            <a:srgbClr val="03234B"/>
                          </a:solidFill>
                          <a:latin typeface="+mn-lt"/>
                        </a:rPr>
                      </a:br>
                      <a:r>
                        <a:rPr lang="en-US" sz="1400" b="0" kern="1200" baseline="0" noProof="0" dirty="0">
                          <a:solidFill>
                            <a:srgbClr val="03234B"/>
                          </a:solidFill>
                          <a:latin typeface="+mn-lt"/>
                        </a:rPr>
                        <a:t>a multiscale approach to nanoelectronics</a:t>
                      </a:r>
                    </a:p>
                  </a:txBody>
                  <a:tcPr marL="91449" marR="91449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baseline="0" noProof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91449" marR="91449" marT="45741" marB="4574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520014"/>
                  </a:ext>
                </a:extLst>
              </a:tr>
              <a:tr h="950566"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200" baseline="0" noProof="0" dirty="0">
                          <a:solidFill>
                            <a:srgbClr val="03234B"/>
                          </a:solidFill>
                          <a:latin typeface="+mn-lt"/>
                          <a:ea typeface="+mn-ea"/>
                          <a:cs typeface="+mn-cs"/>
                        </a:rPr>
                        <a:t>11:45</a:t>
                      </a:r>
                    </a:p>
                  </a:txBody>
                  <a:tcPr marL="91449" marR="91449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rgbClr val="03234B"/>
                          </a:solidFill>
                          <a:latin typeface="+mn-lt"/>
                        </a:rPr>
                        <a:t>Window tour R2 and CNR lab tour</a:t>
                      </a:r>
                    </a:p>
                  </a:txBody>
                  <a:tcPr marL="91449" marR="91449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41" marB="4574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761992"/>
                  </a:ext>
                </a:extLst>
              </a:tr>
              <a:tr h="560032"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200" baseline="0" noProof="0" dirty="0">
                          <a:solidFill>
                            <a:srgbClr val="03234B"/>
                          </a:solidFill>
                          <a:latin typeface="+mn-lt"/>
                          <a:ea typeface="+mn-ea"/>
                          <a:cs typeface="+mn-cs"/>
                        </a:rPr>
                        <a:t>12:45</a:t>
                      </a:r>
                    </a:p>
                  </a:txBody>
                  <a:tcPr marL="91449" marR="91449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rgbClr val="002060"/>
                          </a:solidFill>
                          <a:latin typeface="+mn-lt"/>
                        </a:rPr>
                        <a:t>Professional figures and skills in ST</a:t>
                      </a:r>
                    </a:p>
                  </a:txBody>
                  <a:tcPr marL="91449" marR="91449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41" marB="4574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086800"/>
                  </a:ext>
                </a:extLst>
              </a:tr>
              <a:tr h="55192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20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13:15</a:t>
                      </a:r>
                    </a:p>
                  </a:txBody>
                  <a:tcPr marL="91449" marR="91449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9D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41" marB="4574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9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22C7E86-0E6E-29E8-0FA1-E0AB4795C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4254"/>
            <a:ext cx="2743200" cy="9349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07F51B-55A2-08FE-16D1-24110019560F}"/>
              </a:ext>
            </a:extLst>
          </p:cNvPr>
          <p:cNvSpPr/>
          <p:nvPr/>
        </p:nvSpPr>
        <p:spPr>
          <a:xfrm>
            <a:off x="2" y="6014367"/>
            <a:ext cx="12191998" cy="8436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366727C-3416-2F73-DE4C-061B04A09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106" y="6224229"/>
            <a:ext cx="1660305" cy="4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6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 PowerPoint Template 16x9">
  <a:themeElements>
    <a:clrScheme name="STMicroelectronics 2021">
      <a:dk1>
        <a:srgbClr val="03234B"/>
      </a:dk1>
      <a:lt1>
        <a:srgbClr val="FFFFFF"/>
      </a:lt1>
      <a:dk2>
        <a:srgbClr val="464650"/>
      </a:dk2>
      <a:lt2>
        <a:srgbClr val="E8E8E9"/>
      </a:lt2>
      <a:accent1>
        <a:srgbClr val="03234B"/>
      </a:accent1>
      <a:accent2>
        <a:srgbClr val="E6007E"/>
      </a:accent2>
      <a:accent3>
        <a:srgbClr val="3CB4E6"/>
      </a:accent3>
      <a:accent4>
        <a:srgbClr val="FFD200"/>
      </a:accent4>
      <a:accent5>
        <a:srgbClr val="49B170"/>
      </a:accent5>
      <a:accent6>
        <a:srgbClr val="8C0078"/>
      </a:accent6>
      <a:hlink>
        <a:srgbClr val="3CB4E6"/>
      </a:hlink>
      <a:folHlink>
        <a:srgbClr val="3CB4E6"/>
      </a:folHlink>
    </a:clrScheme>
    <a:fontScheme name="ST BRAND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buClr>
            <a:schemeClr val="bg1"/>
          </a:buCl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_Template_[16-9].potx" id="{CD5ACC94-6E44-41CD-AD84-5EC23CEA07C9}" vid="{AE223C04-3F7D-4337-AA9C-E9D20F57FF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fd9473-d4a7-47f3-8adf-3bedcae75694" xsi:nil="true"/>
    <lcf76f155ced4ddcb4097134ff3c332f xmlns="20123a79-242a-471b-81c1-cc8ac8731a2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65C64BC7E0744A7E0C6A7009DB08A" ma:contentTypeVersion="15" ma:contentTypeDescription="Create a new document." ma:contentTypeScope="" ma:versionID="11c8213193a8764c7e60e7be36977dd9">
  <xsd:schema xmlns:xsd="http://www.w3.org/2001/XMLSchema" xmlns:xs="http://www.w3.org/2001/XMLSchema" xmlns:p="http://schemas.microsoft.com/office/2006/metadata/properties" xmlns:ns2="20123a79-242a-471b-81c1-cc8ac8731a2d" xmlns:ns3="affd9473-d4a7-47f3-8adf-3bedcae75694" targetNamespace="http://schemas.microsoft.com/office/2006/metadata/properties" ma:root="true" ma:fieldsID="d027ceb66f2cd841b1a4adbefa893f6c" ns2:_="" ns3:_="">
    <xsd:import namespace="20123a79-242a-471b-81c1-cc8ac8731a2d"/>
    <xsd:import namespace="affd9473-d4a7-47f3-8adf-3bedcae75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23a79-242a-471b-81c1-cc8ac8731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15f0e51-4dc2-4521-a620-e03b1e9ce1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d9473-d4a7-47f3-8adf-3bedcae756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2a6fc5c-2c92-4561-9986-c9c586abe3f9}" ma:internalName="TaxCatchAll" ma:showField="CatchAllData" ma:web="affd9473-d4a7-47f3-8adf-3bedcae75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B2C008-2A9A-4929-82B3-39D8C025352A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20123a79-242a-471b-81c1-cc8ac8731a2d"/>
    <ds:schemaRef ds:uri="http://www.w3.org/XML/1998/namespace"/>
    <ds:schemaRef ds:uri="http://schemas.microsoft.com/office/infopath/2007/PartnerControls"/>
    <ds:schemaRef ds:uri="affd9473-d4a7-47f3-8adf-3bedcae7569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846225-271D-42B7-B738-8661FE578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23a79-242a-471b-81c1-cc8ac8731a2d"/>
    <ds:schemaRef ds:uri="affd9473-d4a7-47f3-8adf-3bedcae75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3DAA16-9CFB-4448-B78D-EF286E0C49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2273</TotalTime>
  <Words>56</Words>
  <Application>Microsoft Office PowerPoint</Application>
  <PresentationFormat>Widescreen</PresentationFormat>
  <Paragraphs>19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ITC Avant Garde Std Bk</vt:lpstr>
      <vt:lpstr>ST PowerPoint Template 16x9</vt:lpstr>
      <vt:lpstr>Università degli  Studi di Brescia</vt:lpstr>
      <vt:lpstr>Presentazione standard di PowerPoint</vt:lpstr>
    </vt:vector>
  </TitlesOfParts>
  <Manager/>
  <Company>STMicroelectronics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multiple lines</dc:title>
  <dc:creator>Ornella TAVILLA</dc:creator>
  <cp:keywords>Template v1.19</cp:keywords>
  <cp:lastModifiedBy>Daniela LAMANNA</cp:lastModifiedBy>
  <cp:revision>5</cp:revision>
  <dcterms:created xsi:type="dcterms:W3CDTF">2024-01-03T08:27:08Z</dcterms:created>
  <dcterms:modified xsi:type="dcterms:W3CDTF">2024-03-11T13:38:03Z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f8c7287-838c-46dd-b281-b1140229e67a_Enabled">
    <vt:lpwstr>true</vt:lpwstr>
  </property>
  <property fmtid="{D5CDD505-2E9C-101B-9397-08002B2CF9AE}" pid="3" name="MSIP_Label_cf8c7287-838c-46dd-b281-b1140229e67a_SetDate">
    <vt:lpwstr>2024-01-03T08:27:54Z</vt:lpwstr>
  </property>
  <property fmtid="{D5CDD505-2E9C-101B-9397-08002B2CF9AE}" pid="4" name="MSIP_Label_cf8c7287-838c-46dd-b281-b1140229e67a_Method">
    <vt:lpwstr>Privileged</vt:lpwstr>
  </property>
  <property fmtid="{D5CDD505-2E9C-101B-9397-08002B2CF9AE}" pid="5" name="MSIP_Label_cf8c7287-838c-46dd-b281-b1140229e67a_Name">
    <vt:lpwstr>cf8c7287-838c-46dd-b281-b1140229e67a</vt:lpwstr>
  </property>
  <property fmtid="{D5CDD505-2E9C-101B-9397-08002B2CF9AE}" pid="6" name="MSIP_Label_cf8c7287-838c-46dd-b281-b1140229e67a_SiteId">
    <vt:lpwstr>75e027c9-20d5-47d5-b82f-77d7cd041e8f</vt:lpwstr>
  </property>
  <property fmtid="{D5CDD505-2E9C-101B-9397-08002B2CF9AE}" pid="7" name="MSIP_Label_cf8c7287-838c-46dd-b281-b1140229e67a_ActionId">
    <vt:lpwstr>96c887e4-8e06-4ff1-831d-eab73fd38e9e</vt:lpwstr>
  </property>
  <property fmtid="{D5CDD505-2E9C-101B-9397-08002B2CF9AE}" pid="8" name="MSIP_Label_cf8c7287-838c-46dd-b281-b1140229e67a_ContentBits">
    <vt:lpwstr>0</vt:lpwstr>
  </property>
  <property fmtid="{D5CDD505-2E9C-101B-9397-08002B2CF9AE}" pid="9" name="ContentTypeId">
    <vt:lpwstr>0x010100F6265C64BC7E0744A7E0C6A7009DB08A</vt:lpwstr>
  </property>
  <property fmtid="{D5CDD505-2E9C-101B-9397-08002B2CF9AE}" pid="10" name="MediaServiceImageTags">
    <vt:lpwstr/>
  </property>
</Properties>
</file>